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wcourses/com534-topic6-music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nwcourses/com534-topic6-university" TargetMode="Externa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Java Programming Exercises: Interfaces and Polymorphism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practical exercises will strengthen your understanding of interfaces, polymorphism, and event handling in Java. You'll work with two real-world scenarios: a vinyl music management system and a university application with menu handling.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0784" y="385524"/>
            <a:ext cx="5141357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Takeaways and Further Exploration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84" y="1016318"/>
            <a:ext cx="4386143" cy="43861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0784" y="5542598"/>
            <a:ext cx="1752481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Abstraction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560784" y="5845731"/>
            <a:ext cx="4386143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Interfaces define contracts without implementation details, enabling flexible, maintainable code.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069" y="1016318"/>
            <a:ext cx="4386143" cy="438614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22069" y="5542598"/>
            <a:ext cx="1752481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Polymorphism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122069" y="5845731"/>
            <a:ext cx="4386143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 code that operates on abstractions, working correctly with any implementing class.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353" y="1016318"/>
            <a:ext cx="4386263" cy="43862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3353" y="5542717"/>
            <a:ext cx="1752481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Loose Coupling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9683353" y="5845850"/>
            <a:ext cx="4386263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Components depend on interfaces rather than concrete classes, improving extensibility.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560784" y="6504742"/>
            <a:ext cx="1752481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Reflection Questions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560784" y="6934081"/>
            <a:ext cx="1350883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does 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interface make the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RecordPlayer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more flexible than if it had separate methods for singles and albums?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560784" y="7207448"/>
            <a:ext cx="1350883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is lambda syntax preferred over anonymous classes in modern Java/Kotlin development?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560784" y="7480816"/>
            <a:ext cx="1350883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might you extend the music system to support new formats like EPs or live recordings?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560784" y="7754183"/>
            <a:ext cx="13508831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are the advantages of separating event handling logic into individual handler objects?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560784" y="8136136"/>
            <a:ext cx="13508831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Try adding a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Playlist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that also implements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It should contain multiple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objects and aggregate their playing times and songs. This demonstrates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composition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recursive structures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9153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Exercise 1: Building a Music Management System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23274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The Starting Point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283595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the starter code at: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333208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github.com/nwcourses/com534-topic6-music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145756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repository contains three foundational classes that model vinyl music: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27696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represents individual tracks with title, artist, and duration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5981462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models 7-inch vinyl with A-side and B-side tracks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668595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Album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represents 12-inch vinyl containing multiple tracks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23274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Learning Objectives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821674" y="283595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 this exercise, you will: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333208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functional programming with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filter()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forEach()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674" y="403657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and implement interfaces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1674" y="4423529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polymorphism through practical application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21674" y="5128022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 with collections and lists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821674" y="5514975"/>
            <a:ext cx="35361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Practice decomposition by breaking problems into smaller methods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7239"/>
            <a:ext cx="599301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Task 1.1: Filtering Songs by Artist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66020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by adding a method to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Album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that filters songs by a specific artist. This is essential for multi-artist compilation albums like "Best of the 80s" or "Now That's What I Call Music".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592943"/>
            <a:ext cx="35043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Implementation Requirements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320075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method should: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4153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an artist name as 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parameter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12849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filter()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method to process the album's song list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1544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List&lt;Song&gt;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containing only songs by the specified artist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9023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 cases where no songs match (returning an empty list)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44318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 algorithmically: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Consider what predicate (condition) you'll use in your filter. How do you compare the artist parameter with each song's artist attribute?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6301502"/>
            <a:ext cx="13042821" cy="1160740"/>
          </a:xfrm>
          <a:prstGeom prst="roundRect">
            <a:avLst>
              <a:gd name="adj" fmla="val 2565"/>
            </a:avLst>
          </a:prstGeom>
          <a:solidFill>
            <a:srgbClr val="D5D5DD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6604397"/>
            <a:ext cx="248007" cy="19835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438513" y="6549390"/>
            <a:ext cx="1219973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Pedagogical approach: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task introduces functional programming concepts gradually, building on your existing knowledge of collections whilst developing pattern recognition skills.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2982"/>
            <a:ext cx="684704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Task 1.2: Creating the Music Interface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845951"/>
            <a:ext cx="4215289" cy="2572226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304430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0101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859" y="3174444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3837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Interface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4267200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an interface called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representing any piece of music, whether single or album.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845951"/>
            <a:ext cx="4215408" cy="2572226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9" name="Shape 6"/>
          <p:cNvSpPr/>
          <p:nvPr/>
        </p:nvSpPr>
        <p:spPr>
          <a:xfrm>
            <a:off x="5405795" y="304430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0101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06" y="3174444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05795" y="3837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getPlayingTime()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05795" y="4267200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Returns the total playing time in seconds as 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This method abstracts the concept of duration.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845951"/>
            <a:ext cx="4215289" cy="2572226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14" name="Shape 10"/>
          <p:cNvSpPr/>
          <p:nvPr/>
        </p:nvSpPr>
        <p:spPr>
          <a:xfrm>
            <a:off x="9819561" y="304430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272" y="3174444"/>
            <a:ext cx="267891" cy="3349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19561" y="3837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getAllSongs()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19561" y="4267200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List&lt;Song&gt;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containing all songs. Provides uniform access to tracks regardless of format.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564141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interface demonstrates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abstraction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both singles and albums share common behaviours (playing time, song lists) despite different internal structures. The interface defines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must be done, whilst classes define </a:t>
            </a:r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it's done.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4738"/>
            <a:ext cx="661808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Task 1.3: Implementing the Interface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706886"/>
            <a:ext cx="26066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Single Implementation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2154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Modify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Single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to implement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1153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getPlayingTime():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Add the playing time of the A-side song to the B-side song. Remember both songs have 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playingTime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attribute.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52520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getAllSongs():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Create and return a list containing both the A-side and B-side songs. Consider using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listOf(aSide, bSide)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simplicity.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706886"/>
            <a:ext cx="26589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Album Implementation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4874" y="32154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Modify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Album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to implement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711535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getPlayingTime():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Sum the playing time of all songs on the album. Use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sum()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reduce()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aggregate the values.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452520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getAllSongs():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Simply return the existing list of songs already stored in the album.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56212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 your implementation: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create a list containing both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Single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Album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objects. Use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forEach()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iterate through the list, calling both interface methods on each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item. Observe how the same method calls produce different behaviours – this is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polymorphism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 action.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820103"/>
            <a:ext cx="5667613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Task 1.4: The RecordPlayer Class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669137"/>
            <a:ext cx="4373642" cy="754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3332" y="2612469"/>
            <a:ext cx="235862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 Class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43332" y="3020378"/>
            <a:ext cx="399645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RecordPlayer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representing physical playback equipment.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79" y="1669137"/>
            <a:ext cx="4373642" cy="7547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6974" y="2612469"/>
            <a:ext cx="235862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Add play() Method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316974" y="3020378"/>
            <a:ext cx="399645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 a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parameter and call its interface methods.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021" y="1669137"/>
            <a:ext cx="4373642" cy="7547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0616" y="2612469"/>
            <a:ext cx="235862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Display Details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90616" y="3020378"/>
            <a:ext cx="3996452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Print the playing time and all songs retrieved from the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object.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54737" y="4095869"/>
            <a:ext cx="328588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Understanding Polymorphism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54737" y="4673679"/>
            <a:ext cx="13120926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RecordPlayer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brilliantly illustrates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polymorphism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Consider this: the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play()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method doesn't know whether it's receiving a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Single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 an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Album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it only knows it's receiving something that implements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Yet it works correctly with both types.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754737" y="5489734"/>
            <a:ext cx="13120926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is the power of polymorphism: writing code that operates on abstractions rather than concrete types. The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RecordPlayer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can play any future music format (EP, compilation, live recording) as long as it implements the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Music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interface. You've achieved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loose coupling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extensibility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754737" y="6305788"/>
            <a:ext cx="13120926" cy="1103709"/>
          </a:xfrm>
          <a:prstGeom prst="roundRect">
            <a:avLst>
              <a:gd name="adj" fmla="val 2564"/>
            </a:avLst>
          </a:prstGeom>
          <a:solidFill>
            <a:srgbClr val="D5D5D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32" y="6597491"/>
            <a:ext cx="235863" cy="18859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67790" y="6541532"/>
            <a:ext cx="12319278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Real-world connection: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Physical record players don't care whether you insert a single or album – they simply play whatever you give them. Your code models this real-world behaviour.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530543"/>
            <a:ext cx="7484269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Exercise 2: Event Handling with Interfaces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71644" y="1398627"/>
            <a:ext cx="13087112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advanced exercise demonstrates real-world interface usage in user interface development. You'll simulate event handling – a fundamental pattern in GUI programming, Android development, and web applications.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71644" y="2305169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Getting Started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71644" y="2895957"/>
            <a:ext cx="13087112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the starter code at: </a:t>
            </a:r>
            <a:pPr algn="l" indent="0" marL="0">
              <a:lnSpc>
                <a:spcPts val="2400"/>
              </a:lnSpc>
              <a:buNone/>
            </a:pPr>
            <a:r>
              <a:rPr lang="en-US" sz="1500" u="sng" dirty="0">
                <a:solidFill>
                  <a:srgbClr val="10101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github.com/nwcourses/com534-topic6-university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71644" y="3421618"/>
            <a:ext cx="13087112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project contains a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TuiApplication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class (Text User Interface Application) that manages student records. You'll implement a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MenuHandler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interface to handle menu selection events.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71644" y="4255889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71644" y="4560927"/>
            <a:ext cx="6447115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9" name="Text 7"/>
          <p:cNvSpPr/>
          <p:nvPr/>
        </p:nvSpPr>
        <p:spPr>
          <a:xfrm>
            <a:off x="771644" y="4703088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Initial Setup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71644" y="5120283"/>
            <a:ext cx="644711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how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TuiApplication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implements the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MenuHandler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interface, making it capable of handling menu events.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411641" y="4255889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411641" y="4560927"/>
            <a:ext cx="6447115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3" name="Text 11"/>
          <p:cNvSpPr/>
          <p:nvPr/>
        </p:nvSpPr>
        <p:spPr>
          <a:xfrm>
            <a:off x="7411641" y="4703088"/>
            <a:ext cx="243613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Basic Implementation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411641" y="5120283"/>
            <a:ext cx="644711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onMenuItemSelected()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using a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statement to route menu choices to appropriate functionality.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71644" y="6075045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71644" y="6380083"/>
            <a:ext cx="6447115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7" name="Text 15"/>
          <p:cNvSpPr/>
          <p:nvPr/>
        </p:nvSpPr>
        <p:spPr>
          <a:xfrm>
            <a:off x="771644" y="6522244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Anonymous Classes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71644" y="6939439"/>
            <a:ext cx="644711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Refactor to use three separate handler objects as anonymous classes, one per menu item.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411641" y="6075045"/>
            <a:ext cx="192881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411641" y="6380083"/>
            <a:ext cx="6447115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21" name="Text 19"/>
          <p:cNvSpPr/>
          <p:nvPr/>
        </p:nvSpPr>
        <p:spPr>
          <a:xfrm>
            <a:off x="7411641" y="6522244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Lambda Expressions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411641" y="6939439"/>
            <a:ext cx="6447115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to lambdas using SAM (Single Abstract Method) conversions for cleaner, more concise code.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0673"/>
            <a:ext cx="844546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Task 2.1: Implementing onMenuItemSelected()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1364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Begin by implementing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onMenuItemSelected()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method within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TuiApplication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This method receives an integer parameter representing which menu option the user selected.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46377"/>
            <a:ext cx="28464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Implementation Strategy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054191"/>
            <a:ext cx="13042821" cy="2837974"/>
          </a:xfrm>
          <a:prstGeom prst="roundRect">
            <a:avLst>
              <a:gd name="adj" fmla="val 1049"/>
            </a:avLst>
          </a:prstGeom>
          <a:solidFill>
            <a:srgbClr val="E6E6EA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054191"/>
            <a:ext cx="13062585" cy="2837974"/>
          </a:xfrm>
          <a:prstGeom prst="roundRect">
            <a:avLst>
              <a:gd name="adj" fmla="val 1049"/>
            </a:avLst>
          </a:prstGeom>
          <a:solidFill>
            <a:srgbClr val="E6E6EA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203019"/>
            <a:ext cx="1266586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 onMenuItemSelected(choice: Int) {    when(choice) {        1 -&gt; // Add student functionality        2 -&gt; // Search by ID functionality          3 -&gt; // Search by name functionality        else -&gt; println("Invalid choice")    }}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11540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starter code already provides three pieces of functionality: adding a student, searching by ID, and searching by name. Your task is to connect these to the appropriate menu choices within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expression.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97372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Pedagogical note: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demonstrates 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Strategy pattern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different behaviours (strategies) are selected based on runtime conditions.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statement provides a clear, readable way to map menu choices to actions.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6182"/>
            <a:ext cx="90661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Tasks 2.2 &amp; 2.3: Anonymous Classes and Lambdas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8783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Anonymous Classes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8684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three separate handler objects using anonymous classes. Each handler focuses on a single responsibility: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245168"/>
            <a:ext cx="6279356" cy="1885355"/>
          </a:xfrm>
          <a:prstGeom prst="roundRect">
            <a:avLst>
              <a:gd name="adj" fmla="val 1579"/>
            </a:avLst>
          </a:prstGeom>
          <a:solidFill>
            <a:srgbClr val="E6E6EA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245168"/>
            <a:ext cx="6299121" cy="1885355"/>
          </a:xfrm>
          <a:prstGeom prst="roundRect">
            <a:avLst>
              <a:gd name="adj" fmla="val 1579"/>
            </a:avLst>
          </a:prstGeom>
          <a:solidFill>
            <a:srgbClr val="E6E6EA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393996"/>
            <a:ext cx="590240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addStudentHandler = object : MenuHandler {    override fun onMenuItemSelected(choice: Int) {        // Add student code here    }}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5376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insight: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choice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parameter becomes irrelevant because each handler is dedicated to one specific action. This demonstrates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separation of concerns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18783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Lambda Conversions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238684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SAM (Single Abstract Method) conversions to simplify your code with lambdas: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564874" y="3245168"/>
            <a:ext cx="6279356" cy="1250275"/>
          </a:xfrm>
          <a:prstGeom prst="roundRect">
            <a:avLst>
              <a:gd name="adj" fmla="val 2381"/>
            </a:avLst>
          </a:prstGeom>
          <a:solidFill>
            <a:srgbClr val="E6E6EA"/>
          </a:solidFill>
          <a:ln/>
        </p:spPr>
      </p:sp>
      <p:sp>
        <p:nvSpPr>
          <p:cNvPr id="12" name="Shape 10"/>
          <p:cNvSpPr/>
          <p:nvPr/>
        </p:nvSpPr>
        <p:spPr>
          <a:xfrm>
            <a:off x="7554992" y="3245168"/>
            <a:ext cx="6299121" cy="1250275"/>
          </a:xfrm>
          <a:prstGeom prst="roundRect">
            <a:avLst>
              <a:gd name="adj" fmla="val 2381"/>
            </a:avLst>
          </a:prstGeom>
          <a:solidFill>
            <a:srgbClr val="E6E6EA"/>
          </a:solidFill>
          <a:ln/>
        </p:spPr>
      </p:sp>
      <p:sp>
        <p:nvSpPr>
          <p:cNvPr id="13" name="Text 11"/>
          <p:cNvSpPr/>
          <p:nvPr/>
        </p:nvSpPr>
        <p:spPr>
          <a:xfrm>
            <a:off x="7753350" y="3393996"/>
            <a:ext cx="59024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 addStudentHandler = MenuHandler { _ -&gt;    // Add student code here  }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718685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lambda syntax is more concise whilst maintaining the same functionality. The underscore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highlight>
                  <a:srgbClr val="E6E6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indicates we're ignoring the parameter.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70821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progression from explicit implementation to anonymous classes to lambdas demonstrates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progressive refinement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starting with verbose but clear code, then gradually making it more elegant and maintainable.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2025-10-14T15:14:51Z</dcterms:created>
  <dcterms:modified xsi:type="dcterms:W3CDTF">2025-10-14T15:14:51Z</dcterms:modified>
</cp:coreProperties>
</file>